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56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089462"/>
            <a:ext cx="692911" cy="692911"/>
          </a:xfrm>
          <a:prstGeom prst="rect">
            <a:avLst/>
          </a:prstGeom>
        </p:spPr>
      </p:pic>
      <p:pic>
        <p:nvPicPr>
          <p:cNvPr id="3" name="Afbeelding 2" descr="d6e86a68-f0d3-4f0a-bfbd-72c81088b03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9" y="1484784"/>
            <a:ext cx="3816423" cy="3816423"/>
          </a:xfrm>
          <a:prstGeom prst="rect">
            <a:avLst/>
          </a:prstGeom>
        </p:spPr>
      </p:pic>
      <p:pic>
        <p:nvPicPr>
          <p:cNvPr id="4" name="Afbeelding 3" descr="d6e86a68-f0d3-4f0a-bfbd-72c81088b03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484784"/>
            <a:ext cx="3816423" cy="3816423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259632" y="2420888"/>
            <a:ext cx="25202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l-NL" sz="2800" b="1" dirty="0" smtClean="0">
                <a:solidFill>
                  <a:schemeClr val="tx2">
                    <a:lumMod val="75000"/>
                  </a:schemeClr>
                </a:solidFill>
              </a:rPr>
              <a:t>4:1</a:t>
            </a:r>
          </a:p>
          <a:p>
            <a:pPr lvl="0" algn="ctr"/>
            <a:r>
              <a:rPr lang="nl-NL" sz="2800" dirty="0" smtClean="0">
                <a:solidFill>
                  <a:schemeClr val="tx2">
                    <a:lumMod val="75000"/>
                  </a:schemeClr>
                </a:solidFill>
              </a:rPr>
              <a:t>Het perfecte klimaat om in te groeien </a:t>
            </a:r>
          </a:p>
          <a:p>
            <a:pPr lvl="0" algn="ctr"/>
            <a:endParaRPr lang="nl-NL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5436096" y="2420888"/>
            <a:ext cx="25202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l-NL" sz="2800" b="1" dirty="0" smtClean="0">
                <a:solidFill>
                  <a:schemeClr val="tx2">
                    <a:lumMod val="75000"/>
                  </a:schemeClr>
                </a:solidFill>
              </a:rPr>
              <a:t>4:1</a:t>
            </a:r>
          </a:p>
          <a:p>
            <a:pPr lvl="0" algn="ctr"/>
            <a:r>
              <a:rPr lang="nl-NL" sz="2800" dirty="0" smtClean="0">
                <a:solidFill>
                  <a:schemeClr val="tx2">
                    <a:lumMod val="75000"/>
                  </a:schemeClr>
                </a:solidFill>
              </a:rPr>
              <a:t>Het perfecte klimaat om in te groeien </a:t>
            </a:r>
            <a:r>
              <a:rPr lang="nl-NL" sz="2800" dirty="0" smtClean="0">
                <a:solidFill>
                  <a:schemeClr val="tx2">
                    <a:lumMod val="75000"/>
                  </a:schemeClr>
                </a:solidFill>
                <a:latin typeface="Baskerville Old Face" pitchFamily="18" charset="0"/>
              </a:rPr>
              <a:t> </a:t>
            </a:r>
            <a:endParaRPr lang="nl-NL" sz="2800" dirty="0">
              <a:solidFill>
                <a:schemeClr val="tx2">
                  <a:lumMod val="75000"/>
                </a:schemeClr>
              </a:solidFill>
              <a:latin typeface="Baskerville Old Face" pitchFamily="18" charset="0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822" y="4161470"/>
            <a:ext cx="667916" cy="6679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0da96a4fcfa176d3899c622033398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3816424" cy="3779155"/>
          </a:xfrm>
          <a:prstGeom prst="rect">
            <a:avLst/>
          </a:prstGeom>
        </p:spPr>
      </p:pic>
      <p:pic>
        <p:nvPicPr>
          <p:cNvPr id="5" name="Afbeelding 4" descr="0da96a4fcfa176d3899c6220333981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556792"/>
            <a:ext cx="3816424" cy="3779155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31640" y="2420888"/>
            <a:ext cx="2520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nl-NL" sz="2800" dirty="0" smtClean="0">
                <a:solidFill>
                  <a:schemeClr val="tx2">
                    <a:lumMod val="75000"/>
                  </a:schemeClr>
                </a:solidFill>
              </a:rPr>
              <a:t>Schijn het licht op wat je wilt dat groeit.</a:t>
            </a:r>
            <a:endParaRPr lang="nl-NL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5364088" y="2420888"/>
            <a:ext cx="25922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nl-NL" sz="2800" dirty="0" smtClean="0">
                <a:solidFill>
                  <a:schemeClr val="tx2">
                    <a:lumMod val="75000"/>
                  </a:schemeClr>
                </a:solidFill>
              </a:rPr>
              <a:t>Schijn het licht op wat je wilt dat groeit.</a:t>
            </a:r>
            <a:endParaRPr lang="nl-NL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798" y="3933056"/>
            <a:ext cx="955948" cy="95594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805883"/>
            <a:ext cx="955948" cy="9559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36</Words>
  <Application>Microsoft Office PowerPoint</Application>
  <PresentationFormat>Diavoorstelling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Baskerville Old Face</vt:lpstr>
      <vt:lpstr>Calibri</vt:lpstr>
      <vt:lpstr>Office-thema</vt:lpstr>
      <vt:lpstr>PowerPoint-presentatie</vt:lpstr>
      <vt:lpstr>PowerPoint-presentatie</vt:lpstr>
    </vt:vector>
  </TitlesOfParts>
  <Company>de Bascule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de Bascule</dc:creator>
  <cp:lastModifiedBy>Emilie van Leeuwen</cp:lastModifiedBy>
  <cp:revision>19</cp:revision>
  <dcterms:created xsi:type="dcterms:W3CDTF">2015-10-16T07:24:18Z</dcterms:created>
  <dcterms:modified xsi:type="dcterms:W3CDTF">2018-07-31T09:59:26Z</dcterms:modified>
</cp:coreProperties>
</file>