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CEA81-316C-4FAE-9964-C5AF48B8CB4A}" type="datetimeFigureOut">
              <a:rPr lang="nl-NL" smtClean="0"/>
              <a:pPr/>
              <a:t>31-7-2018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416D6-6800-4CE2-A6C5-A5A9F81F03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126107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628800"/>
            <a:ext cx="3816424" cy="3816424"/>
          </a:xfrm>
          <a:prstGeom prst="rect">
            <a:avLst/>
          </a:prstGeom>
        </p:spPr>
      </p:pic>
      <p:pic>
        <p:nvPicPr>
          <p:cNvPr id="5" name="Afbeelding 4" descr="126107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1628800"/>
            <a:ext cx="3816424" cy="3816424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1331640" y="2204864"/>
            <a:ext cx="26642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2800" dirty="0" smtClean="0">
                <a:solidFill>
                  <a:schemeClr val="tx2">
                    <a:lumMod val="75000"/>
                  </a:schemeClr>
                </a:solidFill>
              </a:rPr>
              <a:t>Je bent een voorbeeld voor de kinderen. Grijp die kans!</a:t>
            </a:r>
            <a:endParaRPr lang="nl-NL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5364088" y="2204864"/>
            <a:ext cx="27363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nl-NL" sz="2800" dirty="0" smtClean="0">
                <a:solidFill>
                  <a:schemeClr val="tx2">
                    <a:lumMod val="75000"/>
                  </a:schemeClr>
                </a:solidFill>
              </a:rPr>
              <a:t>Je bent een voorbeeld voor de kinderen. Grijp die kans!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14" y="4020746"/>
            <a:ext cx="955948" cy="955948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020271"/>
            <a:ext cx="955948" cy="95594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24</Words>
  <Application>Microsoft Office PowerPoint</Application>
  <PresentationFormat>Diavoorstelling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Office-thema</vt:lpstr>
      <vt:lpstr>PowerPoint-presentatie</vt:lpstr>
    </vt:vector>
  </TitlesOfParts>
  <Company>de Bascule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de Bascule</dc:creator>
  <cp:lastModifiedBy>Emilie van Leeuwen</cp:lastModifiedBy>
  <cp:revision>20</cp:revision>
  <dcterms:created xsi:type="dcterms:W3CDTF">2015-10-16T07:24:18Z</dcterms:created>
  <dcterms:modified xsi:type="dcterms:W3CDTF">2018-07-31T09:57:51Z</dcterms:modified>
</cp:coreProperties>
</file>