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0da96a4fcfa176d3899c622033398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564" y="1556792"/>
            <a:ext cx="3816424" cy="3779155"/>
          </a:xfrm>
          <a:prstGeom prst="rect">
            <a:avLst/>
          </a:prstGeom>
        </p:spPr>
      </p:pic>
      <p:pic>
        <p:nvPicPr>
          <p:cNvPr id="5" name="Afbeelding 4" descr="0da96a4fcfa176d3899c622033398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556792"/>
            <a:ext cx="3816424" cy="3779155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31640" y="2420888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Wees duidelijk: wat wil je zien en horen?</a:t>
            </a:r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436096" y="2492896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Wees duidelijk: wat wil je zien en horen?</a:t>
            </a:r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172" y="3868747"/>
            <a:ext cx="1219200" cy="1219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805883"/>
            <a:ext cx="1219200" cy="1219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20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PowerPoint-presentatie</vt:lpstr>
    </vt:vector>
  </TitlesOfParts>
  <Company>de Bascule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 Bascule</dc:creator>
  <cp:lastModifiedBy>Emilie van Leeuwen</cp:lastModifiedBy>
  <cp:revision>20</cp:revision>
  <dcterms:created xsi:type="dcterms:W3CDTF">2015-10-16T07:24:18Z</dcterms:created>
  <dcterms:modified xsi:type="dcterms:W3CDTF">2018-07-31T10:03:03Z</dcterms:modified>
</cp:coreProperties>
</file>